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716" r:id="rId6"/>
    <p:sldMasterId id="2147483744" r:id="rId7"/>
  </p:sldMasterIdLst>
  <p:notesMasterIdLst>
    <p:notesMasterId r:id="rId15"/>
  </p:notesMasterIdLst>
  <p:sldIdLst>
    <p:sldId id="2076136701" r:id="rId8"/>
    <p:sldId id="275" r:id="rId9"/>
    <p:sldId id="530" r:id="rId10"/>
    <p:sldId id="531" r:id="rId11"/>
    <p:sldId id="2076136702" r:id="rId12"/>
    <p:sldId id="2076136703" r:id="rId13"/>
    <p:sldId id="2076136704" r:id="rId14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A32D2-5F7D-4D87-9FF3-166EF3F251E6}" v="8" dt="2025-10-20T06:30:4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>
      <p:cViewPr varScale="1">
        <p:scale>
          <a:sx n="154" d="100"/>
          <a:sy n="154" d="100"/>
        </p:scale>
        <p:origin x="17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kkola Terhi (DVV)" userId="1b68277c-b0d5-4d90-90a6-1342d8b09228" providerId="ADAL" clId="{20FA32D2-5F7D-4D87-9FF3-166EF3F251E6}"/>
    <pc:docChg chg="undo redo custSel addSld delSld modSld sldOrd">
      <pc:chgData name="Tuokkola Terhi (DVV)" userId="1b68277c-b0d5-4d90-90a6-1342d8b09228" providerId="ADAL" clId="{20FA32D2-5F7D-4D87-9FF3-166EF3F251E6}" dt="2025-10-28T10:18:03.431" v="1902" actId="14100"/>
      <pc:docMkLst>
        <pc:docMk/>
      </pc:docMkLst>
      <pc:sldChg chg="addSp delSp modSp add mod">
        <pc:chgData name="Tuokkola Terhi (DVV)" userId="1b68277c-b0d5-4d90-90a6-1342d8b09228" providerId="ADAL" clId="{20FA32D2-5F7D-4D87-9FF3-166EF3F251E6}" dt="2025-10-28T10:07:47.026" v="1732" actId="20577"/>
        <pc:sldMkLst>
          <pc:docMk/>
          <pc:sldMk cId="553289147" sldId="275"/>
        </pc:sldMkLst>
        <pc:spChg chg="add del mod">
          <ac:chgData name="Tuokkola Terhi (DVV)" userId="1b68277c-b0d5-4d90-90a6-1342d8b09228" providerId="ADAL" clId="{20FA32D2-5F7D-4D87-9FF3-166EF3F251E6}" dt="2025-10-27T14:16:08.171" v="1691" actId="478"/>
          <ac:spMkLst>
            <pc:docMk/>
            <pc:sldMk cId="553289147" sldId="275"/>
            <ac:spMk id="3" creationId="{F117DD7E-F1D6-4B85-B465-EF9891E7D2C7}"/>
          </ac:spMkLst>
        </pc:spChg>
        <pc:spChg chg="mod">
          <ac:chgData name="Tuokkola Terhi (DVV)" userId="1b68277c-b0d5-4d90-90a6-1342d8b09228" providerId="ADAL" clId="{20FA32D2-5F7D-4D87-9FF3-166EF3F251E6}" dt="2025-10-28T10:07:47.026" v="1732" actId="20577"/>
          <ac:spMkLst>
            <pc:docMk/>
            <pc:sldMk cId="553289147" sldId="275"/>
            <ac:spMk id="7" creationId="{9AA96336-3F58-4603-B08D-22F7FE6B076C}"/>
          </ac:spMkLst>
        </pc:spChg>
        <pc:spChg chg="add del">
          <ac:chgData name="Tuokkola Terhi (DVV)" userId="1b68277c-b0d5-4d90-90a6-1342d8b09228" providerId="ADAL" clId="{20FA32D2-5F7D-4D87-9FF3-166EF3F251E6}" dt="2025-10-27T14:16:05.023" v="1690" actId="478"/>
          <ac:spMkLst>
            <pc:docMk/>
            <pc:sldMk cId="553289147" sldId="275"/>
            <ac:spMk id="9" creationId="{3009CF71-C81B-40DE-B5E6-A577C6D0BB1D}"/>
          </ac:spMkLst>
        </pc:spChg>
        <pc:picChg chg="add del mod">
          <ac:chgData name="Tuokkola Terhi (DVV)" userId="1b68277c-b0d5-4d90-90a6-1342d8b09228" providerId="ADAL" clId="{20FA32D2-5F7D-4D87-9FF3-166EF3F251E6}" dt="2025-10-27T14:17:46.091" v="1702" actId="478"/>
          <ac:picMkLst>
            <pc:docMk/>
            <pc:sldMk cId="553289147" sldId="275"/>
            <ac:picMk id="4" creationId="{72783432-3221-6147-61A4-72B9DCFAE580}"/>
          </ac:picMkLst>
        </pc:picChg>
        <pc:picChg chg="add mod">
          <ac:chgData name="Tuokkola Terhi (DVV)" userId="1b68277c-b0d5-4d90-90a6-1342d8b09228" providerId="ADAL" clId="{20FA32D2-5F7D-4D87-9FF3-166EF3F251E6}" dt="2025-10-27T14:18:08.082" v="1706" actId="1440"/>
          <ac:picMkLst>
            <pc:docMk/>
            <pc:sldMk cId="553289147" sldId="275"/>
            <ac:picMk id="6" creationId="{910BF747-2452-587A-3139-BF7989B2DF2D}"/>
          </ac:picMkLst>
        </pc:picChg>
        <pc:picChg chg="add mod">
          <ac:chgData name="Tuokkola Terhi (DVV)" userId="1b68277c-b0d5-4d90-90a6-1342d8b09228" providerId="ADAL" clId="{20FA32D2-5F7D-4D87-9FF3-166EF3F251E6}" dt="2025-10-27T14:15:56.352" v="1685"/>
          <ac:picMkLst>
            <pc:docMk/>
            <pc:sldMk cId="553289147" sldId="275"/>
            <ac:picMk id="8" creationId="{6389B340-DECD-DB81-2195-BA656F0B0F29}"/>
          </ac:picMkLst>
        </pc:picChg>
        <pc:picChg chg="add del">
          <ac:chgData name="Tuokkola Terhi (DVV)" userId="1b68277c-b0d5-4d90-90a6-1342d8b09228" providerId="ADAL" clId="{20FA32D2-5F7D-4D87-9FF3-166EF3F251E6}" dt="2025-10-27T14:15:12.685" v="1644" actId="478"/>
          <ac:picMkLst>
            <pc:docMk/>
            <pc:sldMk cId="553289147" sldId="275"/>
            <ac:picMk id="16" creationId="{79E8DB84-078E-4819-B977-3B8BD6DAE1A9}"/>
          </ac:picMkLst>
        </pc:picChg>
        <pc:picChg chg="add del">
          <ac:chgData name="Tuokkola Terhi (DVV)" userId="1b68277c-b0d5-4d90-90a6-1342d8b09228" providerId="ADAL" clId="{20FA32D2-5F7D-4D87-9FF3-166EF3F251E6}" dt="2025-10-27T14:15:13.821" v="1646" actId="478"/>
          <ac:picMkLst>
            <pc:docMk/>
            <pc:sldMk cId="553289147" sldId="275"/>
            <ac:picMk id="19" creationId="{181303A1-B2E0-4D5D-9DE4-299E37D08920}"/>
          </ac:picMkLst>
        </pc:picChg>
        <pc:picChg chg="add del">
          <ac:chgData name="Tuokkola Terhi (DVV)" userId="1b68277c-b0d5-4d90-90a6-1342d8b09228" providerId="ADAL" clId="{20FA32D2-5F7D-4D87-9FF3-166EF3F251E6}" dt="2025-10-27T14:15:13.275" v="1645" actId="478"/>
          <ac:picMkLst>
            <pc:docMk/>
            <pc:sldMk cId="553289147" sldId="275"/>
            <ac:picMk id="20" creationId="{EE2B3D33-97DB-498A-9F39-3DDEC8937417}"/>
          </ac:picMkLst>
        </pc:picChg>
      </pc:sldChg>
      <pc:sldChg chg="add del ord">
        <pc:chgData name="Tuokkola Terhi (DVV)" userId="1b68277c-b0d5-4d90-90a6-1342d8b09228" providerId="ADAL" clId="{20FA32D2-5F7D-4D87-9FF3-166EF3F251E6}" dt="2025-10-20T07:53:09.374" v="507" actId="47"/>
        <pc:sldMkLst>
          <pc:docMk/>
          <pc:sldMk cId="70340909" sldId="501"/>
        </pc:sldMkLst>
      </pc:sldChg>
      <pc:sldChg chg="modSp add del mod ord">
        <pc:chgData name="Tuokkola Terhi (DVV)" userId="1b68277c-b0d5-4d90-90a6-1342d8b09228" providerId="ADAL" clId="{20FA32D2-5F7D-4D87-9FF3-166EF3F251E6}" dt="2025-10-28T10:08:27.877" v="1789" actId="113"/>
        <pc:sldMkLst>
          <pc:docMk/>
          <pc:sldMk cId="3442170319" sldId="530"/>
        </pc:sldMkLst>
        <pc:spChg chg="mod">
          <ac:chgData name="Tuokkola Terhi (DVV)" userId="1b68277c-b0d5-4d90-90a6-1342d8b09228" providerId="ADAL" clId="{20FA32D2-5F7D-4D87-9FF3-166EF3F251E6}" dt="2025-10-28T10:08:27.877" v="1789" actId="113"/>
          <ac:spMkLst>
            <pc:docMk/>
            <pc:sldMk cId="3442170319" sldId="530"/>
            <ac:spMk id="2" creationId="{C5BF8066-8051-4B88-85D7-B6F1FF27BF54}"/>
          </ac:spMkLst>
        </pc:spChg>
      </pc:sldChg>
      <pc:sldChg chg="add del ord">
        <pc:chgData name="Tuokkola Terhi (DVV)" userId="1b68277c-b0d5-4d90-90a6-1342d8b09228" providerId="ADAL" clId="{20FA32D2-5F7D-4D87-9FF3-166EF3F251E6}" dt="2025-10-28T10:13:31.342" v="1843"/>
        <pc:sldMkLst>
          <pc:docMk/>
          <pc:sldMk cId="3001402203" sldId="531"/>
        </pc:sldMkLst>
      </pc:sldChg>
      <pc:sldChg chg="delSp modSp del mod setBg">
        <pc:chgData name="Tuokkola Terhi (DVV)" userId="1b68277c-b0d5-4d90-90a6-1342d8b09228" providerId="ADAL" clId="{20FA32D2-5F7D-4D87-9FF3-166EF3F251E6}" dt="2025-10-28T10:14:06.494" v="1856" actId="47"/>
        <pc:sldMkLst>
          <pc:docMk/>
          <pc:sldMk cId="2687990095" sldId="2076136694"/>
        </pc:sldMkLst>
        <pc:spChg chg="mod">
          <ac:chgData name="Tuokkola Terhi (DVV)" userId="1b68277c-b0d5-4d90-90a6-1342d8b09228" providerId="ADAL" clId="{20FA32D2-5F7D-4D87-9FF3-166EF3F251E6}" dt="2025-10-28T10:13:34.309" v="1844" actId="21"/>
          <ac:spMkLst>
            <pc:docMk/>
            <pc:sldMk cId="2687990095" sldId="2076136694"/>
            <ac:spMk id="2" creationId="{74AE2878-D973-DCFD-73F8-3C994C7D83EB}"/>
          </ac:spMkLst>
        </pc:spChg>
        <pc:spChg chg="mod">
          <ac:chgData name="Tuokkola Terhi (DVV)" userId="1b68277c-b0d5-4d90-90a6-1342d8b09228" providerId="ADAL" clId="{20FA32D2-5F7D-4D87-9FF3-166EF3F251E6}" dt="2025-10-28T10:13:38.937" v="1847" actId="27636"/>
          <ac:spMkLst>
            <pc:docMk/>
            <pc:sldMk cId="2687990095" sldId="2076136694"/>
            <ac:spMk id="3" creationId="{82099566-F531-8866-C3E3-2DFCED0C0917}"/>
          </ac:spMkLst>
        </pc:spChg>
        <pc:spChg chg="del">
          <ac:chgData name="Tuokkola Terhi (DVV)" userId="1b68277c-b0d5-4d90-90a6-1342d8b09228" providerId="ADAL" clId="{20FA32D2-5F7D-4D87-9FF3-166EF3F251E6}" dt="2025-10-28T10:13:59.170" v="1853" actId="21"/>
          <ac:spMkLst>
            <pc:docMk/>
            <pc:sldMk cId="2687990095" sldId="2076136694"/>
            <ac:spMk id="7" creationId="{5311478C-FD61-B57D-BF72-CD5EBA4EABFA}"/>
          </ac:spMkLst>
        </pc:spChg>
        <pc:picChg chg="del">
          <ac:chgData name="Tuokkola Terhi (DVV)" userId="1b68277c-b0d5-4d90-90a6-1342d8b09228" providerId="ADAL" clId="{20FA32D2-5F7D-4D87-9FF3-166EF3F251E6}" dt="2025-10-28T10:13:49.395" v="1851" actId="21"/>
          <ac:picMkLst>
            <pc:docMk/>
            <pc:sldMk cId="2687990095" sldId="2076136694"/>
            <ac:picMk id="9" creationId="{C94C36DA-45C3-AAE4-6F1B-FA7424BD4F30}"/>
          </ac:picMkLst>
        </pc:picChg>
      </pc:sldChg>
      <pc:sldChg chg="modSp new del mod setBg">
        <pc:chgData name="Tuokkola Terhi (DVV)" userId="1b68277c-b0d5-4d90-90a6-1342d8b09228" providerId="ADAL" clId="{20FA32D2-5F7D-4D87-9FF3-166EF3F251E6}" dt="2025-10-28T10:14:34.277" v="1870" actId="47"/>
        <pc:sldMkLst>
          <pc:docMk/>
          <pc:sldMk cId="550779961" sldId="2076136695"/>
        </pc:sldMkLst>
        <pc:spChg chg="mod">
          <ac:chgData name="Tuokkola Terhi (DVV)" userId="1b68277c-b0d5-4d90-90a6-1342d8b09228" providerId="ADAL" clId="{20FA32D2-5F7D-4D87-9FF3-166EF3F251E6}" dt="2025-10-28T10:14:22.193" v="1864" actId="27636"/>
          <ac:spMkLst>
            <pc:docMk/>
            <pc:sldMk cId="550779961" sldId="2076136695"/>
            <ac:spMk id="2" creationId="{15AB8DA2-BF27-CFC1-CE54-5F9117B8E7EA}"/>
          </ac:spMkLst>
        </pc:spChg>
        <pc:spChg chg="mod">
          <ac:chgData name="Tuokkola Terhi (DVV)" userId="1b68277c-b0d5-4d90-90a6-1342d8b09228" providerId="ADAL" clId="{20FA32D2-5F7D-4D87-9FF3-166EF3F251E6}" dt="2025-10-28T10:13:14.956" v="1831"/>
          <ac:spMkLst>
            <pc:docMk/>
            <pc:sldMk cId="550779961" sldId="2076136695"/>
            <ac:spMk id="3" creationId="{B71EF0BB-3220-9B99-1074-C0D8F20C1049}"/>
          </ac:spMkLst>
        </pc:spChg>
        <pc:spChg chg="mod">
          <ac:chgData name="Tuokkola Terhi (DVV)" userId="1b68277c-b0d5-4d90-90a6-1342d8b09228" providerId="ADAL" clId="{20FA32D2-5F7D-4D87-9FF3-166EF3F251E6}" dt="2025-10-28T10:13:14.956" v="1831"/>
          <ac:spMkLst>
            <pc:docMk/>
            <pc:sldMk cId="550779961" sldId="2076136695"/>
            <ac:spMk id="4" creationId="{C5CD5A20-B81F-1BFA-384B-18749BE2B41A}"/>
          </ac:spMkLst>
        </pc:spChg>
        <pc:spChg chg="mod">
          <ac:chgData name="Tuokkola Terhi (DVV)" userId="1b68277c-b0d5-4d90-90a6-1342d8b09228" providerId="ADAL" clId="{20FA32D2-5F7D-4D87-9FF3-166EF3F251E6}" dt="2025-10-28T10:13:14.956" v="1831"/>
          <ac:spMkLst>
            <pc:docMk/>
            <pc:sldMk cId="550779961" sldId="2076136695"/>
            <ac:spMk id="5" creationId="{5CE97924-D996-4AEA-C0BD-C08ACECC976D}"/>
          </ac:spMkLst>
        </pc:spChg>
        <pc:spChg chg="mod">
          <ac:chgData name="Tuokkola Terhi (DVV)" userId="1b68277c-b0d5-4d90-90a6-1342d8b09228" providerId="ADAL" clId="{20FA32D2-5F7D-4D87-9FF3-166EF3F251E6}" dt="2025-10-28T10:14:09.417" v="1858" actId="27636"/>
          <ac:spMkLst>
            <pc:docMk/>
            <pc:sldMk cId="550779961" sldId="2076136695"/>
            <ac:spMk id="6" creationId="{6A62F9F5-CC61-CA09-7763-52DFC2078CA7}"/>
          </ac:spMkLst>
        </pc:spChg>
      </pc:sldChg>
      <pc:sldChg chg="addSp delSp modSp new del mod">
        <pc:chgData name="Tuokkola Terhi (DVV)" userId="1b68277c-b0d5-4d90-90a6-1342d8b09228" providerId="ADAL" clId="{20FA32D2-5F7D-4D87-9FF3-166EF3F251E6}" dt="2025-10-28T10:15:10.937" v="1882" actId="47"/>
        <pc:sldMkLst>
          <pc:docMk/>
          <pc:sldMk cId="2258620029" sldId="2076136696"/>
        </pc:sldMkLst>
        <pc:spChg chg="mod">
          <ac:chgData name="Tuokkola Terhi (DVV)" userId="1b68277c-b0d5-4d90-90a6-1342d8b09228" providerId="ADAL" clId="{20FA32D2-5F7D-4D87-9FF3-166EF3F251E6}" dt="2025-10-28T10:14:44.490" v="1874" actId="27636"/>
          <ac:spMkLst>
            <pc:docMk/>
            <pc:sldMk cId="2258620029" sldId="2076136696"/>
            <ac:spMk id="2" creationId="{18350B28-C183-884C-BDDF-FD966BC6E2A3}"/>
          </ac:spMkLst>
        </pc:spChg>
        <pc:spChg chg="mod">
          <ac:chgData name="Tuokkola Terhi (DVV)" userId="1b68277c-b0d5-4d90-90a6-1342d8b09228" providerId="ADAL" clId="{20FA32D2-5F7D-4D87-9FF3-166EF3F251E6}" dt="2025-10-28T10:14:37.713" v="1871" actId="21"/>
          <ac:spMkLst>
            <pc:docMk/>
            <pc:sldMk cId="2258620029" sldId="2076136696"/>
            <ac:spMk id="6" creationId="{6BF74545-D393-33A8-05A3-ECFFE2FAC8B6}"/>
          </ac:spMkLst>
        </pc:spChg>
        <pc:picChg chg="add del mod">
          <ac:chgData name="Tuokkola Terhi (DVV)" userId="1b68277c-b0d5-4d90-90a6-1342d8b09228" providerId="ADAL" clId="{20FA32D2-5F7D-4D87-9FF3-166EF3F251E6}" dt="2025-10-28T10:14:59.427" v="1879" actId="21"/>
          <ac:picMkLst>
            <pc:docMk/>
            <pc:sldMk cId="2258620029" sldId="2076136696"/>
            <ac:picMk id="8" creationId="{7B84CEA0-7177-4F07-1399-85FBEB4CA461}"/>
          </ac:picMkLst>
        </pc:picChg>
      </pc:sldChg>
      <pc:sldChg chg="modSp new del mod ord">
        <pc:chgData name="Tuokkola Terhi (DVV)" userId="1b68277c-b0d5-4d90-90a6-1342d8b09228" providerId="ADAL" clId="{20FA32D2-5F7D-4D87-9FF3-166EF3F251E6}" dt="2025-10-20T07:53:19.340" v="508" actId="47"/>
        <pc:sldMkLst>
          <pc:docMk/>
          <pc:sldMk cId="2708088041" sldId="2076136697"/>
        </pc:sldMkLst>
      </pc:sldChg>
      <pc:sldChg chg="addSp delSp modSp new del mod modClrScheme chgLayout">
        <pc:chgData name="Tuokkola Terhi (DVV)" userId="1b68277c-b0d5-4d90-90a6-1342d8b09228" providerId="ADAL" clId="{20FA32D2-5F7D-4D87-9FF3-166EF3F251E6}" dt="2025-10-20T07:54:10.029" v="527" actId="47"/>
        <pc:sldMkLst>
          <pc:docMk/>
          <pc:sldMk cId="1610333197" sldId="2076136698"/>
        </pc:sldMkLst>
      </pc:sldChg>
      <pc:sldChg chg="addSp delSp modSp new del mod ord">
        <pc:chgData name="Tuokkola Terhi (DVV)" userId="1b68277c-b0d5-4d90-90a6-1342d8b09228" providerId="ADAL" clId="{20FA32D2-5F7D-4D87-9FF3-166EF3F251E6}" dt="2025-10-27T14:18:33.548" v="1707" actId="47"/>
        <pc:sldMkLst>
          <pc:docMk/>
          <pc:sldMk cId="831491556" sldId="2076136699"/>
        </pc:sldMkLst>
        <pc:spChg chg="mod">
          <ac:chgData name="Tuokkola Terhi (DVV)" userId="1b68277c-b0d5-4d90-90a6-1342d8b09228" providerId="ADAL" clId="{20FA32D2-5F7D-4D87-9FF3-166EF3F251E6}" dt="2025-10-27T13:24:24.717" v="1588" actId="13926"/>
          <ac:spMkLst>
            <pc:docMk/>
            <pc:sldMk cId="831491556" sldId="2076136699"/>
            <ac:spMk id="3" creationId="{CE9BA58D-BB81-8E9F-C7FF-B58FF9F2D4ED}"/>
          </ac:spMkLst>
        </pc:spChg>
        <pc:picChg chg="add del mod">
          <ac:chgData name="Tuokkola Terhi (DVV)" userId="1b68277c-b0d5-4d90-90a6-1342d8b09228" providerId="ADAL" clId="{20FA32D2-5F7D-4D87-9FF3-166EF3F251E6}" dt="2025-10-27T14:15:53.197" v="1683" actId="21"/>
          <ac:picMkLst>
            <pc:docMk/>
            <pc:sldMk cId="831491556" sldId="2076136699"/>
            <ac:picMk id="8" creationId="{6389B340-DECD-DB81-2195-BA656F0B0F29}"/>
          </ac:picMkLst>
        </pc:picChg>
      </pc:sldChg>
      <pc:sldChg chg="new del ord">
        <pc:chgData name="Tuokkola Terhi (DVV)" userId="1b68277c-b0d5-4d90-90a6-1342d8b09228" providerId="ADAL" clId="{20FA32D2-5F7D-4D87-9FF3-166EF3F251E6}" dt="2025-10-20T07:54:20.302" v="532" actId="47"/>
        <pc:sldMkLst>
          <pc:docMk/>
          <pc:sldMk cId="1601557998" sldId="2076136700"/>
        </pc:sldMkLst>
      </pc:sldChg>
      <pc:sldChg chg="modSp new mod">
        <pc:chgData name="Tuokkola Terhi (DVV)" userId="1b68277c-b0d5-4d90-90a6-1342d8b09228" providerId="ADAL" clId="{20FA32D2-5F7D-4D87-9FF3-166EF3F251E6}" dt="2025-10-20T09:16:01.982" v="1263" actId="20577"/>
        <pc:sldMkLst>
          <pc:docMk/>
          <pc:sldMk cId="1167546305" sldId="2076136701"/>
        </pc:sldMkLst>
        <pc:spChg chg="mod">
          <ac:chgData name="Tuokkola Terhi (DVV)" userId="1b68277c-b0d5-4d90-90a6-1342d8b09228" providerId="ADAL" clId="{20FA32D2-5F7D-4D87-9FF3-166EF3F251E6}" dt="2025-10-20T09:16:01.982" v="1263" actId="20577"/>
          <ac:spMkLst>
            <pc:docMk/>
            <pc:sldMk cId="1167546305" sldId="2076136701"/>
            <ac:spMk id="2" creationId="{CBB67289-A422-53CF-3465-F26EE8ED1614}"/>
          </ac:spMkLst>
        </pc:spChg>
        <pc:spChg chg="mod">
          <ac:chgData name="Tuokkola Terhi (DVV)" userId="1b68277c-b0d5-4d90-90a6-1342d8b09228" providerId="ADAL" clId="{20FA32D2-5F7D-4D87-9FF3-166EF3F251E6}" dt="2025-10-20T07:56:17.029" v="682" actId="20577"/>
          <ac:spMkLst>
            <pc:docMk/>
            <pc:sldMk cId="1167546305" sldId="2076136701"/>
            <ac:spMk id="3" creationId="{651D0823-BEB1-F111-78AB-84ADDF185ECA}"/>
          </ac:spMkLst>
        </pc:spChg>
      </pc:sldChg>
      <pc:sldChg chg="addSp modSp new mod">
        <pc:chgData name="Tuokkola Terhi (DVV)" userId="1b68277c-b0d5-4d90-90a6-1342d8b09228" providerId="ADAL" clId="{20FA32D2-5F7D-4D87-9FF3-166EF3F251E6}" dt="2025-10-28T10:15:34.204" v="1886" actId="1076"/>
        <pc:sldMkLst>
          <pc:docMk/>
          <pc:sldMk cId="1425804161" sldId="2076136702"/>
        </pc:sldMkLst>
        <pc:spChg chg="mod">
          <ac:chgData name="Tuokkola Terhi (DVV)" userId="1b68277c-b0d5-4d90-90a6-1342d8b09228" providerId="ADAL" clId="{20FA32D2-5F7D-4D87-9FF3-166EF3F251E6}" dt="2025-10-28T10:13:43.687" v="1850" actId="27636"/>
          <ac:spMkLst>
            <pc:docMk/>
            <pc:sldMk cId="1425804161" sldId="2076136702"/>
            <ac:spMk id="2" creationId="{E743B343-1DE5-FA5B-7AE4-9F0A4596AEC7}"/>
          </ac:spMkLst>
        </pc:spChg>
        <pc:spChg chg="mod">
          <ac:chgData name="Tuokkola Terhi (DVV)" userId="1b68277c-b0d5-4d90-90a6-1342d8b09228" providerId="ADAL" clId="{20FA32D2-5F7D-4D87-9FF3-166EF3F251E6}" dt="2025-10-28T10:13:35.802" v="1845"/>
          <ac:spMkLst>
            <pc:docMk/>
            <pc:sldMk cId="1425804161" sldId="2076136702"/>
            <ac:spMk id="3" creationId="{E06B2A6F-85A8-40EC-4504-A58014D190EB}"/>
          </ac:spMkLst>
        </pc:spChg>
        <pc:spChg chg="add mod">
          <ac:chgData name="Tuokkola Terhi (DVV)" userId="1b68277c-b0d5-4d90-90a6-1342d8b09228" providerId="ADAL" clId="{20FA32D2-5F7D-4D87-9FF3-166EF3F251E6}" dt="2025-10-28T10:14:03.636" v="1855" actId="1076"/>
          <ac:spMkLst>
            <pc:docMk/>
            <pc:sldMk cId="1425804161" sldId="2076136702"/>
            <ac:spMk id="7" creationId="{5311478C-FD61-B57D-BF72-CD5EBA4EABFA}"/>
          </ac:spMkLst>
        </pc:spChg>
        <pc:picChg chg="add mod">
          <ac:chgData name="Tuokkola Terhi (DVV)" userId="1b68277c-b0d5-4d90-90a6-1342d8b09228" providerId="ADAL" clId="{20FA32D2-5F7D-4D87-9FF3-166EF3F251E6}" dt="2025-10-28T10:15:34.204" v="1886" actId="1076"/>
          <ac:picMkLst>
            <pc:docMk/>
            <pc:sldMk cId="1425804161" sldId="2076136702"/>
            <ac:picMk id="9" creationId="{C94C36DA-45C3-AAE4-6F1B-FA7424BD4F30}"/>
          </ac:picMkLst>
        </pc:picChg>
      </pc:sldChg>
      <pc:sldChg chg="modSp new del mod">
        <pc:chgData name="Tuokkola Terhi (DVV)" userId="1b68277c-b0d5-4d90-90a6-1342d8b09228" providerId="ADAL" clId="{20FA32D2-5F7D-4D87-9FF3-166EF3F251E6}" dt="2025-10-28T10:13:12.232" v="1825" actId="680"/>
        <pc:sldMkLst>
          <pc:docMk/>
          <pc:sldMk cId="1582576730" sldId="2076136702"/>
        </pc:sldMkLst>
        <pc:spChg chg="mod">
          <ac:chgData name="Tuokkola Terhi (DVV)" userId="1b68277c-b0d5-4d90-90a6-1342d8b09228" providerId="ADAL" clId="{20FA32D2-5F7D-4D87-9FF3-166EF3F251E6}" dt="2025-10-28T10:13:10.220" v="1822"/>
          <ac:spMkLst>
            <pc:docMk/>
            <pc:sldMk cId="1582576730" sldId="2076136702"/>
            <ac:spMk id="2" creationId="{442F7C40-7718-4F0F-AFDE-42D0306E875C}"/>
          </ac:spMkLst>
        </pc:spChg>
        <pc:spChg chg="mod">
          <ac:chgData name="Tuokkola Terhi (DVV)" userId="1b68277c-b0d5-4d90-90a6-1342d8b09228" providerId="ADAL" clId="{20FA32D2-5F7D-4D87-9FF3-166EF3F251E6}" dt="2025-10-28T10:12:47.109" v="1814"/>
          <ac:spMkLst>
            <pc:docMk/>
            <pc:sldMk cId="1582576730" sldId="2076136702"/>
            <ac:spMk id="6" creationId="{668F3B8B-B4BC-5CDD-0DE9-7F3DD2223147}"/>
          </ac:spMkLst>
        </pc:spChg>
      </pc:sldChg>
      <pc:sldChg chg="modSp new mod">
        <pc:chgData name="Tuokkola Terhi (DVV)" userId="1b68277c-b0d5-4d90-90a6-1342d8b09228" providerId="ADAL" clId="{20FA32D2-5F7D-4D87-9FF3-166EF3F251E6}" dt="2025-10-28T10:17:02.741" v="1888" actId="27636"/>
        <pc:sldMkLst>
          <pc:docMk/>
          <pc:sldMk cId="3343617012" sldId="2076136703"/>
        </pc:sldMkLst>
        <pc:spChg chg="mod">
          <ac:chgData name="Tuokkola Terhi (DVV)" userId="1b68277c-b0d5-4d90-90a6-1342d8b09228" providerId="ADAL" clId="{20FA32D2-5F7D-4D87-9FF3-166EF3F251E6}" dt="2025-10-28T10:17:02.741" v="1888" actId="27636"/>
          <ac:spMkLst>
            <pc:docMk/>
            <pc:sldMk cId="3343617012" sldId="2076136703"/>
            <ac:spMk id="2" creationId="{939A5A4A-DDBA-3A8A-7F58-903D13DFA06F}"/>
          </ac:spMkLst>
        </pc:spChg>
        <pc:spChg chg="mod">
          <ac:chgData name="Tuokkola Terhi (DVV)" userId="1b68277c-b0d5-4d90-90a6-1342d8b09228" providerId="ADAL" clId="{20FA32D2-5F7D-4D87-9FF3-166EF3F251E6}" dt="2025-10-28T10:14:12.176" v="1859"/>
          <ac:spMkLst>
            <pc:docMk/>
            <pc:sldMk cId="3343617012" sldId="2076136703"/>
            <ac:spMk id="3" creationId="{6D577516-F34A-FDC7-6A32-98CBADE88C3D}"/>
          </ac:spMkLst>
        </pc:spChg>
      </pc:sldChg>
      <pc:sldChg chg="new del">
        <pc:chgData name="Tuokkola Terhi (DVV)" userId="1b68277c-b0d5-4d90-90a6-1342d8b09228" providerId="ADAL" clId="{20FA32D2-5F7D-4D87-9FF3-166EF3F251E6}" dt="2025-10-28T10:13:10" v="1820" actId="680"/>
        <pc:sldMkLst>
          <pc:docMk/>
          <pc:sldMk cId="3401345175" sldId="2076136703"/>
        </pc:sldMkLst>
      </pc:sldChg>
      <pc:sldChg chg="addSp modSp new mod">
        <pc:chgData name="Tuokkola Terhi (DVV)" userId="1b68277c-b0d5-4d90-90a6-1342d8b09228" providerId="ADAL" clId="{20FA32D2-5F7D-4D87-9FF3-166EF3F251E6}" dt="2025-10-28T10:18:03.431" v="1902" actId="14100"/>
        <pc:sldMkLst>
          <pc:docMk/>
          <pc:sldMk cId="1697967011" sldId="2076136704"/>
        </pc:sldMkLst>
        <pc:spChg chg="mod">
          <ac:chgData name="Tuokkola Terhi (DVV)" userId="1b68277c-b0d5-4d90-90a6-1342d8b09228" providerId="ADAL" clId="{20FA32D2-5F7D-4D87-9FF3-166EF3F251E6}" dt="2025-10-28T10:18:03.431" v="1902" actId="14100"/>
          <ac:spMkLst>
            <pc:docMk/>
            <pc:sldMk cId="1697967011" sldId="2076136704"/>
            <ac:spMk id="2" creationId="{EF53AA6D-2D92-976D-2072-18A664BDB783}"/>
          </ac:spMkLst>
        </pc:spChg>
        <pc:spChg chg="mod">
          <ac:chgData name="Tuokkola Terhi (DVV)" userId="1b68277c-b0d5-4d90-90a6-1342d8b09228" providerId="ADAL" clId="{20FA32D2-5F7D-4D87-9FF3-166EF3F251E6}" dt="2025-10-28T10:15:09.313" v="1881" actId="14100"/>
          <ac:spMkLst>
            <pc:docMk/>
            <pc:sldMk cId="1697967011" sldId="2076136704"/>
            <ac:spMk id="3" creationId="{3F13FA6B-7049-569C-D1A6-84060FC00A6C}"/>
          </ac:spMkLst>
        </pc:spChg>
        <pc:picChg chg="add mod">
          <ac:chgData name="Tuokkola Terhi (DVV)" userId="1b68277c-b0d5-4d90-90a6-1342d8b09228" providerId="ADAL" clId="{20FA32D2-5F7D-4D87-9FF3-166EF3F251E6}" dt="2025-10-28T10:15:26.309" v="1885" actId="1440"/>
          <ac:picMkLst>
            <pc:docMk/>
            <pc:sldMk cId="1697967011" sldId="2076136704"/>
            <ac:picMk id="8" creationId="{7B84CEA0-7177-4F07-1399-85FBEB4CA461}"/>
          </ac:picMkLst>
        </pc:picChg>
      </pc:sldChg>
      <pc:sldMasterChg chg="delSldLayout">
        <pc:chgData name="Tuokkola Terhi (DVV)" userId="1b68277c-b0d5-4d90-90a6-1342d8b09228" providerId="ADAL" clId="{20FA32D2-5F7D-4D87-9FF3-166EF3F251E6}" dt="2025-10-28T10:14:06.494" v="1856" actId="47"/>
        <pc:sldMasterMkLst>
          <pc:docMk/>
          <pc:sldMasterMk cId="1693468184" sldId="2147483744"/>
        </pc:sldMasterMkLst>
        <pc:sldLayoutChg chg="del">
          <pc:chgData name="Tuokkola Terhi (DVV)" userId="1b68277c-b0d5-4d90-90a6-1342d8b09228" providerId="ADAL" clId="{20FA32D2-5F7D-4D87-9FF3-166EF3F251E6}" dt="2025-10-28T10:14:06.494" v="1856" actId="47"/>
          <pc:sldLayoutMkLst>
            <pc:docMk/>
            <pc:sldMasterMk cId="1693468184" sldId="2147483744"/>
            <pc:sldLayoutMk cId="446023455" sldId="2147483789"/>
          </pc:sldLayoutMkLst>
        </pc:sldLayoutChg>
      </pc:sldMasterChg>
    </pc:docChg>
  </pc:docChgLst>
  <pc:docChgLst>
    <pc:chgData name="Tuokkola Terhi (DVV)" userId="1b68277c-b0d5-4d90-90a6-1342d8b09228" providerId="ADAL" clId="{CBEC62EC-C141-4399-B3F5-85933F8BE62F}"/>
    <pc:docChg chg="undo redo custSel addSld delSld modSld">
      <pc:chgData name="Tuokkola Terhi (DVV)" userId="1b68277c-b0d5-4d90-90a6-1342d8b09228" providerId="ADAL" clId="{CBEC62EC-C141-4399-B3F5-85933F8BE62F}" dt="2025-08-12T13:20:11.061" v="2278" actId="6549"/>
      <pc:docMkLst>
        <pc:docMk/>
      </pc:docMkLst>
      <pc:sldChg chg="del">
        <pc:chgData name="Tuokkola Terhi (DVV)" userId="1b68277c-b0d5-4d90-90a6-1342d8b09228" providerId="ADAL" clId="{CBEC62EC-C141-4399-B3F5-85933F8BE62F}" dt="2025-07-14T13:39:53.101" v="4" actId="47"/>
        <pc:sldMkLst>
          <pc:docMk/>
          <pc:sldMk cId="3563738985" sldId="279"/>
        </pc:sldMkLst>
      </pc:sldChg>
      <pc:sldChg chg="del">
        <pc:chgData name="Tuokkola Terhi (DVV)" userId="1b68277c-b0d5-4d90-90a6-1342d8b09228" providerId="ADAL" clId="{CBEC62EC-C141-4399-B3F5-85933F8BE62F}" dt="2025-07-14T13:39:52.646" v="3" actId="47"/>
        <pc:sldMkLst>
          <pc:docMk/>
          <pc:sldMk cId="2526877461" sldId="280"/>
        </pc:sldMkLst>
      </pc:sldChg>
      <pc:sldChg chg="del">
        <pc:chgData name="Tuokkola Terhi (DVV)" userId="1b68277c-b0d5-4d90-90a6-1342d8b09228" providerId="ADAL" clId="{CBEC62EC-C141-4399-B3F5-85933F8BE62F}" dt="2025-07-14T13:39:50.378" v="1" actId="47"/>
        <pc:sldMkLst>
          <pc:docMk/>
          <pc:sldMk cId="2518345901" sldId="281"/>
        </pc:sldMkLst>
      </pc:sldChg>
      <pc:sldChg chg="del">
        <pc:chgData name="Tuokkola Terhi (DVV)" userId="1b68277c-b0d5-4d90-90a6-1342d8b09228" providerId="ADAL" clId="{CBEC62EC-C141-4399-B3F5-85933F8BE62F}" dt="2025-07-14T13:41:01.467" v="11" actId="47"/>
        <pc:sldMkLst>
          <pc:docMk/>
          <pc:sldMk cId="2661531732" sldId="286"/>
        </pc:sldMkLst>
      </pc:sldChg>
      <pc:sldChg chg="del">
        <pc:chgData name="Tuokkola Terhi (DVV)" userId="1b68277c-b0d5-4d90-90a6-1342d8b09228" providerId="ADAL" clId="{CBEC62EC-C141-4399-B3F5-85933F8BE62F}" dt="2025-07-14T13:39:47.886" v="0" actId="47"/>
        <pc:sldMkLst>
          <pc:docMk/>
          <pc:sldMk cId="4104817107" sldId="1506"/>
        </pc:sldMkLst>
      </pc:sldChg>
      <pc:sldChg chg="del">
        <pc:chgData name="Tuokkola Terhi (DVV)" userId="1b68277c-b0d5-4d90-90a6-1342d8b09228" providerId="ADAL" clId="{CBEC62EC-C141-4399-B3F5-85933F8BE62F}" dt="2025-07-14T13:39:51.846" v="2" actId="47"/>
        <pc:sldMkLst>
          <pc:docMk/>
          <pc:sldMk cId="2632582156" sldId="7243"/>
        </pc:sldMkLst>
      </pc:sldChg>
      <pc:sldChg chg="del">
        <pc:chgData name="Tuokkola Terhi (DVV)" userId="1b68277c-b0d5-4d90-90a6-1342d8b09228" providerId="ADAL" clId="{CBEC62EC-C141-4399-B3F5-85933F8BE62F}" dt="2025-07-14T13:39:47.886" v="0" actId="47"/>
        <pc:sldMkLst>
          <pc:docMk/>
          <pc:sldMk cId="3021705882" sldId="7244"/>
        </pc:sldMkLst>
      </pc:sldChg>
      <pc:sldChg chg="del">
        <pc:chgData name="Tuokkola Terhi (DVV)" userId="1b68277c-b0d5-4d90-90a6-1342d8b09228" providerId="ADAL" clId="{CBEC62EC-C141-4399-B3F5-85933F8BE62F}" dt="2025-07-14T13:40:40.742" v="9" actId="47"/>
        <pc:sldMkLst>
          <pc:docMk/>
          <pc:sldMk cId="1816603497" sldId="7247"/>
        </pc:sldMkLst>
      </pc:sldChg>
      <pc:sldChg chg="del">
        <pc:chgData name="Tuokkola Terhi (DVV)" userId="1b68277c-b0d5-4d90-90a6-1342d8b09228" providerId="ADAL" clId="{CBEC62EC-C141-4399-B3F5-85933F8BE62F}" dt="2025-07-14T13:40:39.993" v="8" actId="47"/>
        <pc:sldMkLst>
          <pc:docMk/>
          <pc:sldMk cId="2967290588" sldId="7248"/>
        </pc:sldMkLst>
      </pc:sldChg>
      <pc:sldChg chg="del">
        <pc:chgData name="Tuokkola Terhi (DVV)" userId="1b68277c-b0d5-4d90-90a6-1342d8b09228" providerId="ADAL" clId="{CBEC62EC-C141-4399-B3F5-85933F8BE62F}" dt="2025-07-14T13:39:59.003" v="5" actId="47"/>
        <pc:sldMkLst>
          <pc:docMk/>
          <pc:sldMk cId="1003776738" sldId="7249"/>
        </pc:sldMkLst>
      </pc:sldChg>
      <pc:sldChg chg="del">
        <pc:chgData name="Tuokkola Terhi (DVV)" userId="1b68277c-b0d5-4d90-90a6-1342d8b09228" providerId="ADAL" clId="{CBEC62EC-C141-4399-B3F5-85933F8BE62F}" dt="2025-07-14T13:39:47.886" v="0" actId="47"/>
        <pc:sldMkLst>
          <pc:docMk/>
          <pc:sldMk cId="667476419" sldId="7276"/>
        </pc:sldMkLst>
      </pc:sldChg>
      <pc:sldChg chg="del">
        <pc:chgData name="Tuokkola Terhi (DVV)" userId="1b68277c-b0d5-4d90-90a6-1342d8b09228" providerId="ADAL" clId="{CBEC62EC-C141-4399-B3F5-85933F8BE62F}" dt="2025-07-14T13:39:47.886" v="0" actId="47"/>
        <pc:sldMkLst>
          <pc:docMk/>
          <pc:sldMk cId="1399698663" sldId="7278"/>
        </pc:sldMkLst>
      </pc:sldChg>
      <pc:sldChg chg="del">
        <pc:chgData name="Tuokkola Terhi (DVV)" userId="1b68277c-b0d5-4d90-90a6-1342d8b09228" providerId="ADAL" clId="{CBEC62EC-C141-4399-B3F5-85933F8BE62F}" dt="2025-07-14T13:39:47.886" v="0" actId="47"/>
        <pc:sldMkLst>
          <pc:docMk/>
          <pc:sldMk cId="56534877" sldId="7279"/>
        </pc:sldMkLst>
      </pc:sldChg>
      <pc:sldChg chg="del">
        <pc:chgData name="Tuokkola Terhi (DVV)" userId="1b68277c-b0d5-4d90-90a6-1342d8b09228" providerId="ADAL" clId="{CBEC62EC-C141-4399-B3F5-85933F8BE62F}" dt="2025-07-14T13:39:47.886" v="0" actId="47"/>
        <pc:sldMkLst>
          <pc:docMk/>
          <pc:sldMk cId="138664792" sldId="7280"/>
        </pc:sldMkLst>
      </pc:sldChg>
      <pc:sldChg chg="addSp delSp modSp mod">
        <pc:chgData name="Tuokkola Terhi (DVV)" userId="1b68277c-b0d5-4d90-90a6-1342d8b09228" providerId="ADAL" clId="{CBEC62EC-C141-4399-B3F5-85933F8BE62F}" dt="2025-08-12T13:20:11.061" v="2278" actId="6549"/>
        <pc:sldMkLst>
          <pc:docMk/>
          <pc:sldMk cId="2687990095" sldId="2076136694"/>
        </pc:sldMkLst>
      </pc:sldChg>
      <pc:sldChg chg="addSp modSp new del">
        <pc:chgData name="Tuokkola Terhi (DVV)" userId="1b68277c-b0d5-4d90-90a6-1342d8b09228" providerId="ADAL" clId="{CBEC62EC-C141-4399-B3F5-85933F8BE62F}" dt="2025-07-15T10:58:33.339" v="1974" actId="47"/>
        <pc:sldMkLst>
          <pc:docMk/>
          <pc:sldMk cId="3202080262" sldId="2076136695"/>
        </pc:sldMkLst>
      </pc:sldChg>
      <pc:sldMasterChg chg="delSldLayout">
        <pc:chgData name="Tuokkola Terhi (DVV)" userId="1b68277c-b0d5-4d90-90a6-1342d8b09228" providerId="ADAL" clId="{CBEC62EC-C141-4399-B3F5-85933F8BE62F}" dt="2025-07-14T13:39:47.886" v="0" actId="47"/>
        <pc:sldMasterMkLst>
          <pc:docMk/>
          <pc:sldMasterMk cId="3467626220" sldId="2147483660"/>
        </pc:sldMasterMkLst>
        <pc:sldLayoutChg chg="del">
          <pc:chgData name="Tuokkola Terhi (DVV)" userId="1b68277c-b0d5-4d90-90a6-1342d8b09228" providerId="ADAL" clId="{CBEC62EC-C141-4399-B3F5-85933F8BE62F}" dt="2025-07-14T13:39:47.886" v="0" actId="47"/>
          <pc:sldLayoutMkLst>
            <pc:docMk/>
            <pc:sldMasterMk cId="3467626220" sldId="2147483660"/>
            <pc:sldLayoutMk cId="3408918782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28.10.2025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3B9AC-67FD-468B-B5B8-A06169B915F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2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BD0BE-B288-474F-9C6B-4E107C6BAA3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06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BD0BE-B288-474F-9C6B-4E107C6BAA3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4" name="Suora yhdysviiva 2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1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4" name="Suora yhdysviiva 2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09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4" name="Suora yhdysviiva 2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780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1524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310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532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356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7972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7814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20925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51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803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63185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929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6830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9543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4652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4373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9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tx2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6559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6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4425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2">
              <a:lumMod val="75000"/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2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70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Oval 7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2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4523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4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9" name="Oval 9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8" name="Suorakulmio 1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5234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2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3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318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2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0988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931505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978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28.10.2025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20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379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387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5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0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901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0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28.10.2025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827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28.10.2025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3109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249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7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6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67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87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12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0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74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044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487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197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329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57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28.10.2025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59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507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294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115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70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927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169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64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1782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28.10.2025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41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28.10.2025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890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293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5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8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70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1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7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28.10.2025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4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28.10.2025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3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5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28.10.2025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96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253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067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78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2331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28.10.2025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4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28.10.2025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9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28.10.2025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85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407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tumman sininen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415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8271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Suorakulmio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852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347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327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136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936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28.10.2025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7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6500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7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9814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9043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263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100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44080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688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cxnSp>
        <p:nvCxnSpPr>
          <p:cNvPr id="4" name="Suora yhdysviiva 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34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5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cxnSp>
        <p:nvCxnSpPr>
          <p:cNvPr id="33" name="Suora yhdysviiva 32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02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3" name="Suora yhdysviiva 22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Suorakulmio 1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847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3" name="Suora yhdysviiva 22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Suorakulmio 1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28.10.2025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838200" y="193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6934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Courier New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lex.fi/fi/laki/alkup/2016/201605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ehittajille.suomi.fi/palveluhakemisto/digiturva" TargetMode="External"/><Relationship Id="rId2" Type="http://schemas.openxmlformats.org/officeDocument/2006/relationships/hyperlink" Target="https://www.suomi.fi/palveluhakemisto/osaamispolku?p=0" TargetMode="Externa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B67289-A422-53CF-3465-F26EE8ED1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Saamenkielinen palveluhakemisto </a:t>
            </a:r>
            <a:r>
              <a:rPr lang="fi-FI" dirty="0" err="1"/>
              <a:t>Suomi.fihin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1D0823-BEB1-F111-78AB-84ADDF185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28.10.2025</a:t>
            </a:r>
          </a:p>
          <a:p>
            <a:r>
              <a:rPr lang="fi-FI" dirty="0"/>
              <a:t>Terhi Tuokkola, Suomi.fi-verkkopalvelun ja Palvelutietovarannon palveluomistaja</a:t>
            </a:r>
          </a:p>
        </p:txBody>
      </p:sp>
    </p:spTree>
    <p:extLst>
      <p:ext uri="{BB962C8B-B14F-4D97-AF65-F5344CB8AC3E}">
        <p14:creationId xmlns:p14="http://schemas.microsoft.com/office/powerpoint/2010/main" val="116754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009CF71-C81B-40DE-B5E6-A577C6D0BB1D}"/>
              </a:ext>
            </a:extLst>
          </p:cNvPr>
          <p:cNvSpPr/>
          <p:nvPr/>
        </p:nvSpPr>
        <p:spPr>
          <a:xfrm>
            <a:off x="6264927" y="0"/>
            <a:ext cx="5927073" cy="6796088"/>
          </a:xfrm>
          <a:prstGeom prst="rect">
            <a:avLst/>
          </a:prstGeom>
          <a:solidFill>
            <a:srgbClr val="003479"/>
          </a:solidFill>
          <a:ln w="9525" cap="flat" cmpd="sng" algn="ctr">
            <a:solidFill>
              <a:srgbClr val="0034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82FAE0-BD79-416B-BEC1-93C804D7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Mikä Suomi.fi?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9AA96336-3F58-4603-B08D-22F7FE6B076C}"/>
              </a:ext>
            </a:extLst>
          </p:cNvPr>
          <p:cNvSpPr/>
          <p:nvPr/>
        </p:nvSpPr>
        <p:spPr>
          <a:xfrm>
            <a:off x="367438" y="1079164"/>
            <a:ext cx="5559637" cy="5444738"/>
          </a:xfrm>
          <a:prstGeom prst="roundRect">
            <a:avLst>
              <a:gd name="adj" fmla="val 0"/>
            </a:avLst>
          </a:prstGeom>
          <a:solidFill>
            <a:srgbClr val="F0E7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8000" tIns="468000" rIns="540000" rtlCol="0" anchor="t"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3378"/>
              </a:buClr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Suomi.fi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julkinen verkkopalvelu, joka kokoaa yhteen osoitteeseen asioiden hoitamisessa tarvittavat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272827"/>
                </a:solidFill>
                <a:latin typeface="Calibri" panose="020F0502020204030204"/>
              </a:rPr>
              <a:t>tiedot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palvelut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toimintaohjeet. </a:t>
            </a:r>
            <a:endParaRPr lang="fi-FI" sz="2000" dirty="0">
              <a:solidFill>
                <a:srgbClr val="272827"/>
              </a:solidFill>
              <a:latin typeface="Calibri" panose="020F0502020204030204"/>
            </a:endParaRPr>
          </a:p>
          <a:p>
            <a:pPr marL="11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Suomi.fin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tietosisällöt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auttavat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272827"/>
                </a:solidFill>
                <a:latin typeface="Calibri" panose="020F0502020204030204"/>
              </a:rPr>
              <a:t>kansalaisia elämäntilanteissa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272827"/>
                </a:solidFill>
                <a:latin typeface="Calibri" panose="020F0502020204030204"/>
              </a:rPr>
              <a:t>yrityksiä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liiketoiminnan tilanteissa.</a:t>
            </a:r>
          </a:p>
          <a:p>
            <a:pPr marL="11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Suomi.fistä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löydät myös</a:t>
            </a:r>
          </a:p>
          <a:p>
            <a:pPr marL="800100" lvl="1" indent="-342900">
              <a:lnSpc>
                <a:spcPct val="90000"/>
              </a:lnSpc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Suomi.fi-viestit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Suomi.fi-valtuudet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003378"/>
              </a:buClr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Rekisteri</a:t>
            </a:r>
            <a:r>
              <a:rPr lang="fi-FI" sz="2000" b="1" dirty="0">
                <a:solidFill>
                  <a:srgbClr val="272827"/>
                </a:solidFill>
                <a:latin typeface="Calibri" panose="020F0502020204030204"/>
              </a:rPr>
              <a:t>tiedot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0BF747-2452-587A-3139-BF7989B2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37" y="1071476"/>
            <a:ext cx="5557325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328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5BF8066-8051-4B88-85D7-B6F1FF27BF54}"/>
              </a:ext>
            </a:extLst>
          </p:cNvPr>
          <p:cNvSpPr txBox="1"/>
          <p:nvPr/>
        </p:nvSpPr>
        <p:spPr>
          <a:xfrm>
            <a:off x="576776" y="1163251"/>
            <a:ext cx="4372519" cy="430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252000" bIns="252000" rtlCol="0">
            <a:sp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D5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Suomi.fi-palvelutietovaranto (PTV) on keskitetty tietovaranto palvelutietojen tallentamiseen, säilyttämiseen ja hyödyntämiseen rajapintojen kautta.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D5F"/>
              </a:buClr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D5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PTV:hen tallennetut tiedot ovat vapaasti kaikkien hyödynnettävissä rajapinnan kautta.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PTV-tietoja hyödynnetään jo yli 180 verkkopalvelussa.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D5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D5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Käyttövelvollisuudesta ja -oikeudesta säädetään laissa hallinnon yhteisistä sähköisen asioinnin tukipalveluista </a:t>
            </a: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rgbClr val="00337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rgbClr val="00337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571/2016</a:t>
            </a: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rgbClr val="00337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Mikä Palvelutietovaranto on?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AE39A9C8-4E40-4633-8283-0B2177269137}"/>
              </a:ext>
            </a:extLst>
          </p:cNvPr>
          <p:cNvGrpSpPr/>
          <p:nvPr/>
        </p:nvGrpSpPr>
        <p:grpSpPr>
          <a:xfrm>
            <a:off x="5330485" y="1394847"/>
            <a:ext cx="6390437" cy="4104915"/>
            <a:chOff x="5105400" y="1394847"/>
            <a:chExt cx="6390437" cy="4104915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1394847"/>
              <a:ext cx="6390437" cy="41049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7263212E-03A9-46A8-9BF2-823224FEDC8E}"/>
                </a:ext>
              </a:extLst>
            </p:cNvPr>
            <p:cNvSpPr/>
            <p:nvPr/>
          </p:nvSpPr>
          <p:spPr>
            <a:xfrm>
              <a:off x="5894364" y="2128512"/>
              <a:ext cx="942534" cy="23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728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Ennen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806511D2-DB5B-44B6-B126-F7F1EBE2DD82}"/>
                </a:ext>
              </a:extLst>
            </p:cNvPr>
            <p:cNvSpPr/>
            <p:nvPr/>
          </p:nvSpPr>
          <p:spPr>
            <a:xfrm>
              <a:off x="8778239" y="2128512"/>
              <a:ext cx="1772529" cy="23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728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Nyt</a:t>
              </a:r>
            </a:p>
          </p:txBody>
        </p:sp>
      </p:grpSp>
      <p:sp>
        <p:nvSpPr>
          <p:cNvPr id="5" name="Puhekupla: Suorakulmio 4">
            <a:extLst>
              <a:ext uri="{FF2B5EF4-FFF2-40B4-BE49-F238E27FC236}">
                <a16:creationId xmlns:a16="http://schemas.microsoft.com/office/drawing/2014/main" id="{A28B55E0-E237-4B63-BE75-44FE14D9836C}"/>
              </a:ext>
            </a:extLst>
          </p:cNvPr>
          <p:cNvSpPr/>
          <p:nvPr/>
        </p:nvSpPr>
        <p:spPr>
          <a:xfrm>
            <a:off x="5155474" y="1232923"/>
            <a:ext cx="6627223" cy="4532151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/>
        </p:nvSpPr>
        <p:spPr>
          <a:xfrm>
            <a:off x="2966244" y="541431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Palvelutietovarannon taustaa</a:t>
            </a:r>
          </a:p>
        </p:txBody>
      </p:sp>
      <p:pic>
        <p:nvPicPr>
          <p:cNvPr id="20" name="Picture 23" descr="yhdistetty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129" t="7716" r="32552" b="18827"/>
          <a:stretch>
            <a:fillRect/>
          </a:stretch>
        </p:blipFill>
        <p:spPr>
          <a:xfrm>
            <a:off x="1636941" y="1835827"/>
            <a:ext cx="3801014" cy="3801013"/>
          </a:xfrm>
          <a:prstGeom prst="rect">
            <a:avLst/>
          </a:prstGeom>
          <a:ln>
            <a:noFill/>
          </a:ln>
        </p:spPr>
      </p:pic>
      <p:sp>
        <p:nvSpPr>
          <p:cNvPr id="28" name="TextBox 12"/>
          <p:cNvSpPr txBox="1"/>
          <p:nvPr/>
        </p:nvSpPr>
        <p:spPr>
          <a:xfrm>
            <a:off x="5451909" y="2733107"/>
            <a:ext cx="219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all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VERKKOASIOINTI</a:t>
            </a:r>
            <a:endParaRPr kumimoji="0" lang="fi-FI" sz="2000" b="1" i="0" u="none" strike="noStrike" kern="1200" cap="all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5161023" y="4259280"/>
            <a:ext cx="151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all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Verkkosivu</a:t>
            </a:r>
            <a:endParaRPr kumimoji="0" lang="fi-FI" sz="2000" b="1" i="0" u="none" strike="noStrike" kern="1200" cap="all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4020682" y="5420861"/>
            <a:ext cx="185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all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PALVELUPAIKKA</a:t>
            </a:r>
            <a:endParaRPr kumimoji="0" lang="fi-FI" sz="2000" b="1" i="0" u="none" strike="noStrike" kern="1200" cap="all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831332" y="5535806"/>
            <a:ext cx="185588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all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Tulostettava lomake</a:t>
            </a:r>
          </a:p>
        </p:txBody>
      </p:sp>
      <p:sp>
        <p:nvSpPr>
          <p:cNvPr id="32" name="TextBox 22"/>
          <p:cNvSpPr txBox="1"/>
          <p:nvPr/>
        </p:nvSpPr>
        <p:spPr>
          <a:xfrm>
            <a:off x="375254" y="2081874"/>
            <a:ext cx="210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ORGANISAATIOT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4" descr="nuoli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625" t="36852" r="44792" b="41296"/>
          <a:stretch>
            <a:fillRect/>
          </a:stretch>
        </p:blipFill>
        <p:spPr>
          <a:xfrm>
            <a:off x="5735405" y="2779536"/>
            <a:ext cx="1101974" cy="1413402"/>
          </a:xfrm>
          <a:prstGeom prst="rect">
            <a:avLst/>
          </a:prstGeom>
          <a:ln>
            <a:noFill/>
          </a:ln>
        </p:spPr>
      </p:pic>
      <p:pic>
        <p:nvPicPr>
          <p:cNvPr id="34" name="Picture 25" descr="ptv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5005" y="2344747"/>
            <a:ext cx="2993176" cy="2927609"/>
          </a:xfrm>
          <a:prstGeom prst="rect">
            <a:avLst/>
          </a:prstGeom>
          <a:ln>
            <a:noFill/>
          </a:ln>
        </p:spPr>
      </p:pic>
      <p:sp>
        <p:nvSpPr>
          <p:cNvPr id="35" name="TextBox 20"/>
          <p:cNvSpPr txBox="1"/>
          <p:nvPr/>
        </p:nvSpPr>
        <p:spPr>
          <a:xfrm>
            <a:off x="307910" y="4225451"/>
            <a:ext cx="145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all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PUHELINASIOINTI</a:t>
            </a:r>
            <a:endParaRPr kumimoji="0" lang="fi-FI" sz="2000" b="1" i="0" u="none" strike="noStrike" kern="1200" cap="all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5002100" y="2048629"/>
            <a:ext cx="249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ASIOINTIKANAVAT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440042" y="1348192"/>
            <a:ext cx="2100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3000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PALVELUT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Palvelutietovaranto kokoaa palveluja koskevat tiedot </a:t>
            </a:r>
          </a:p>
        </p:txBody>
      </p:sp>
      <p:sp>
        <p:nvSpPr>
          <p:cNvPr id="16" name="Dian numeron paikkamerkki 3"/>
          <p:cNvSpPr txBox="1">
            <a:spLocks/>
          </p:cNvSpPr>
          <p:nvPr/>
        </p:nvSpPr>
        <p:spPr>
          <a:xfrm>
            <a:off x="92303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D0862-D5AB-4D75-A741-AC5CCB0830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D5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D5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9984381" y="4161128"/>
            <a:ext cx="14168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AVOIN RAJAPINTA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2728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nuoli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625" t="36852" r="44792" b="41296"/>
          <a:stretch>
            <a:fillRect/>
          </a:stretch>
        </p:blipFill>
        <p:spPr>
          <a:xfrm>
            <a:off x="9984381" y="2683631"/>
            <a:ext cx="1101974" cy="1413402"/>
          </a:xfrm>
          <a:prstGeom prst="rect">
            <a:avLst/>
          </a:prstGeom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 rot="16200000">
            <a:off x="9133731" y="3066906"/>
            <a:ext cx="511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2728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PTV-TIETOJEN HYÖDYNTÄMINEN</a:t>
            </a:r>
          </a:p>
        </p:txBody>
      </p:sp>
      <p:sp>
        <p:nvSpPr>
          <p:cNvPr id="3" name="Puhekupla: Suorakulmio 2">
            <a:extLst>
              <a:ext uri="{FF2B5EF4-FFF2-40B4-BE49-F238E27FC236}">
                <a16:creationId xmlns:a16="http://schemas.microsoft.com/office/drawing/2014/main" id="{55B0B233-26FC-47A7-803F-CA6CE2B910C6}"/>
              </a:ext>
            </a:extLst>
          </p:cNvPr>
          <p:cNvSpPr/>
          <p:nvPr/>
        </p:nvSpPr>
        <p:spPr>
          <a:xfrm>
            <a:off x="6680254" y="5420861"/>
            <a:ext cx="4314298" cy="1226143"/>
          </a:xfrm>
          <a:prstGeom prst="wedgeRectCallout">
            <a:avLst>
              <a:gd name="adj1" fmla="val 63985"/>
              <a:gd name="adj2" fmla="val -91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PTV:llä ei ole omaa esityskerrosta, vaan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tietoja esitetään muissa järjestelmissä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kuten Suomi.fi-verkkopalvelussa.</a:t>
            </a:r>
          </a:p>
        </p:txBody>
      </p:sp>
    </p:spTree>
    <p:extLst>
      <p:ext uri="{BB962C8B-B14F-4D97-AF65-F5344CB8AC3E}">
        <p14:creationId xmlns:p14="http://schemas.microsoft.com/office/powerpoint/2010/main" val="30014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743B343-1DE5-FA5B-7AE4-9F0A4596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073"/>
            <a:ext cx="6049888" cy="474630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Tavoitteena on toteuttaa </a:t>
            </a:r>
            <a:r>
              <a:rPr lang="fi-FI" dirty="0" err="1"/>
              <a:t>Suomi.fihin</a:t>
            </a:r>
            <a:r>
              <a:rPr lang="fi-FI" dirty="0"/>
              <a:t> palveluhakemisto, johon nostetaan kaikki Palvelutietovarantoon saamen kielillä kuvatut palvelut. </a:t>
            </a:r>
          </a:p>
          <a:p>
            <a:r>
              <a:rPr lang="fi-FI" dirty="0"/>
              <a:t>Palveluhakemiston tavoitteena on, että </a:t>
            </a:r>
            <a:r>
              <a:rPr lang="fi-FI" b="1" dirty="0"/>
              <a:t>saamenkieliset löytävät yhdestä paikasta, mitä palveluita heille on tarjolla omalla äidinkielellään. </a:t>
            </a:r>
          </a:p>
          <a:p>
            <a:r>
              <a:rPr lang="fi-FI" dirty="0"/>
              <a:t>Hakemiston taustalla on Mii </a:t>
            </a:r>
            <a:r>
              <a:rPr lang="fi-FI" dirty="0" err="1"/>
              <a:t>ovttas</a:t>
            </a:r>
            <a:r>
              <a:rPr lang="fi-FI" dirty="0"/>
              <a:t> / Me yhdessä -verkoston yhdessä DVV:n asiantuntijoiden kanssa tekemä määrittelytyö. 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6B2A6F-85A8-40EC-4504-A58014D1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Saamenkielinen palveluhakemisto </a:t>
            </a:r>
            <a:r>
              <a:rPr lang="fi-FI" dirty="0" err="1"/>
              <a:t>Suomi.fihin</a:t>
            </a:r>
            <a:endParaRPr lang="fi-FI" dirty="0"/>
          </a:p>
        </p:txBody>
      </p:sp>
      <p:pic>
        <p:nvPicPr>
          <p:cNvPr id="9" name="Kuva 8" descr="Kuva, joka sisältää kohteen teksti, kuvakaappaus, ohjelmisto, Verkkosivusto&#10;&#10;Tekoälyn generoima sisältö voi olla virheellistä.">
            <a:extLst>
              <a:ext uri="{FF2B5EF4-FFF2-40B4-BE49-F238E27FC236}">
                <a16:creationId xmlns:a16="http://schemas.microsoft.com/office/drawing/2014/main" id="{C94C36DA-45C3-AAE4-6F1B-FA7424BD4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960096" y="1263823"/>
            <a:ext cx="5038274" cy="520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311478C-FD61-B57D-BF72-CD5EBA4EABFA}"/>
              </a:ext>
            </a:extLst>
          </p:cNvPr>
          <p:cNvSpPr txBox="1"/>
          <p:nvPr/>
        </p:nvSpPr>
        <p:spPr>
          <a:xfrm>
            <a:off x="10849744" y="2132856"/>
            <a:ext cx="1008112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i-FI" sz="1400" dirty="0">
                <a:solidFill>
                  <a:srgbClr val="FF0000"/>
                </a:solidFill>
              </a:rPr>
              <a:t>luonnos</a:t>
            </a:r>
          </a:p>
        </p:txBody>
      </p:sp>
    </p:spTree>
    <p:extLst>
      <p:ext uri="{BB962C8B-B14F-4D97-AF65-F5344CB8AC3E}">
        <p14:creationId xmlns:p14="http://schemas.microsoft.com/office/powerpoint/2010/main" val="142580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39A5A4A-DDBA-3A8A-7F58-903D13DF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Alustava aikataulu:</a:t>
            </a:r>
          </a:p>
          <a:p>
            <a:pPr lvl="1"/>
            <a:r>
              <a:rPr lang="fi-FI" dirty="0"/>
              <a:t>Tavoitteena on toteuttaa saamenkielinen palveluhakemisto </a:t>
            </a:r>
            <a:r>
              <a:rPr lang="fi-FI" dirty="0" err="1"/>
              <a:t>Suomi.fihin</a:t>
            </a:r>
            <a:r>
              <a:rPr lang="fi-FI" dirty="0"/>
              <a:t> keväällä 2026. </a:t>
            </a:r>
          </a:p>
          <a:p>
            <a:pPr lvl="1"/>
            <a:r>
              <a:rPr lang="fi-FI" dirty="0"/>
              <a:t>Aikataulu täsmentyy, kun kokonaisuuden tekninen suunnittelu etenee. </a:t>
            </a:r>
          </a:p>
          <a:p>
            <a:r>
              <a:rPr lang="fi-FI" dirty="0"/>
              <a:t>Saamenkielistä sisältöä ja saamen kielten kielivalinta tulee vain tähän palveluhakemistoon, ei laajemmin </a:t>
            </a:r>
            <a:r>
              <a:rPr lang="fi-FI" dirty="0" err="1"/>
              <a:t>Suomi.fihin</a:t>
            </a:r>
            <a:r>
              <a:rPr lang="fi-FI" dirty="0"/>
              <a:t>.</a:t>
            </a:r>
          </a:p>
          <a:p>
            <a:r>
              <a:rPr lang="fi-FI" dirty="0"/>
              <a:t>Kokonaisuuden onnistumisen kannalta on tärkeää, että organisaatiot kuvaavat palvelunsa PTV:hen myös saamen kielillä. (Erityisesti organisaatiot, joita koskee saamen kielilaki.)</a:t>
            </a:r>
          </a:p>
          <a:p>
            <a:pPr lvl="1"/>
            <a:r>
              <a:rPr lang="fi-FI" dirty="0"/>
              <a:t>Suurin osa palveluista on jo kuvattu PTV:hen suomeksi, joten pohja työlle on jo olemassa. </a:t>
            </a:r>
          </a:p>
          <a:p>
            <a:r>
              <a:rPr lang="fi-FI" dirty="0"/>
              <a:t>Organisaatioiden kannattaa palveluhakemiston julkaisun jälkeen linkittää omilta saamenkielisiltä sivuiltaan </a:t>
            </a:r>
            <a:r>
              <a:rPr lang="fi-FI" dirty="0" err="1"/>
              <a:t>Suomi.fin</a:t>
            </a:r>
            <a:r>
              <a:rPr lang="fi-FI" dirty="0"/>
              <a:t> saamenkieliseen palveluhakemistoon: näin asiakkaat löytävät muutkin saamenkieliset palvelut yhdestä paikkaa ja palveluhakemisto tulee asiakkaille tutuksi. 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D577516-F34A-FDC7-6A32-98CBADE8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Saamenkielinen palveluhakemisto </a:t>
            </a:r>
            <a:r>
              <a:rPr lang="fi-FI" dirty="0" err="1"/>
              <a:t>Suomi.fihin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361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F53AA6D-2D92-976D-2072-18A664BD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073"/>
            <a:ext cx="4609728" cy="4746302"/>
          </a:xfrm>
        </p:spPr>
        <p:txBody>
          <a:bodyPr>
            <a:normAutofit fontScale="47500" lnSpcReduction="20000"/>
          </a:bodyPr>
          <a:lstStyle/>
          <a:p>
            <a:r>
              <a:rPr lang="fi-FI" sz="3300" dirty="0"/>
              <a:t>Saamenkielisen palveluhakemiston toteutus pohjautuu Jatkuvan oppimisen digitaalinen palvelukokonaisuus (JOD) -hankkeessa toteutettavan </a:t>
            </a:r>
            <a:r>
              <a:rPr lang="fi-FI" sz="3300" dirty="0">
                <a:hlinkClick r:id="rId2"/>
              </a:rPr>
              <a:t>ohjaus- ja neuvontapalveluiden palveluhakemiston</a:t>
            </a:r>
            <a:r>
              <a:rPr lang="fi-FI" sz="3300" dirty="0"/>
              <a:t> tekniseen toteutukseen sekä aiemmin Digikehittäjät-hankkeessa toteutettuun </a:t>
            </a:r>
            <a:r>
              <a:rPr lang="fi-FI" sz="3300" dirty="0">
                <a:hlinkClick r:id="rId3"/>
              </a:rPr>
              <a:t>digiturvan palveluhakemistoon</a:t>
            </a:r>
            <a:r>
              <a:rPr lang="fi-FI" sz="3300" dirty="0"/>
              <a:t>.  </a:t>
            </a:r>
          </a:p>
          <a:p>
            <a:r>
              <a:rPr lang="fi-FI" sz="3300" dirty="0"/>
              <a:t>Palveluhakemiston jo olemassa olevat toiminnallisuudet, joita myös saamenkielisessä palveluhakemistossa mahdollisesti hyödynnetään:</a:t>
            </a:r>
          </a:p>
          <a:p>
            <a:pPr lvl="1"/>
            <a:r>
              <a:rPr lang="fi-FI" sz="2900" dirty="0"/>
              <a:t>Rajaustoiminnallisuuksia: </a:t>
            </a:r>
          </a:p>
          <a:p>
            <a:pPr lvl="2"/>
            <a:r>
              <a:rPr lang="fi-FI" sz="2500" dirty="0"/>
              <a:t>alue</a:t>
            </a:r>
          </a:p>
          <a:p>
            <a:pPr lvl="2"/>
            <a:r>
              <a:rPr lang="fi-FI" sz="2500" dirty="0"/>
              <a:t>temaattiset rajaimet</a:t>
            </a:r>
          </a:p>
          <a:p>
            <a:pPr lvl="2"/>
            <a:r>
              <a:rPr lang="fi-FI" sz="2500" dirty="0"/>
              <a:t>maksullisuus</a:t>
            </a:r>
          </a:p>
          <a:p>
            <a:pPr lvl="2"/>
            <a:r>
              <a:rPr lang="fi-FI" sz="2500" dirty="0"/>
              <a:t>asiointikanavan tyyppi</a:t>
            </a:r>
          </a:p>
          <a:p>
            <a:pPr lvl="2"/>
            <a:r>
              <a:rPr lang="fi-FI" sz="2500" dirty="0"/>
              <a:t>palvelun kieli</a:t>
            </a:r>
          </a:p>
          <a:p>
            <a:pPr lvl="2"/>
            <a:r>
              <a:rPr lang="fi-FI" sz="2500" dirty="0"/>
              <a:t>organisaatio</a:t>
            </a:r>
          </a:p>
          <a:p>
            <a:pPr lvl="2"/>
            <a:r>
              <a:rPr lang="fi-FI" sz="2500" dirty="0"/>
              <a:t>rajaa sanalla -toiminnallisuus</a:t>
            </a:r>
          </a:p>
          <a:p>
            <a:pPr lvl="1"/>
            <a:r>
              <a:rPr lang="fi-FI" sz="2900" dirty="0"/>
              <a:t>Palveluiden nostaminen hakemistoon automaattisesti PTV:n metatietojen perusteella.</a:t>
            </a:r>
          </a:p>
          <a:p>
            <a:pPr lvl="1"/>
            <a:r>
              <a:rPr lang="fi-FI" sz="2900" dirty="0"/>
              <a:t>Palautetoiminnallisuus 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F13FA6B-7049-569C-D1A6-84060FC0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996"/>
            <a:ext cx="4321696" cy="1183851"/>
          </a:xfrm>
        </p:spPr>
        <p:txBody>
          <a:bodyPr/>
          <a:lstStyle/>
          <a:p>
            <a:r>
              <a:rPr lang="fi-FI" dirty="0"/>
              <a:t>Palveluhakemiston demo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B84CEA0-7177-4F07-1399-85FBEB4CA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214362"/>
            <a:ext cx="6479115" cy="642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7967011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2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1C2EE9A2-3B3F-4B34-BCB8-1BBD6B47408D}"/>
    </a:ext>
  </a:extLst>
</a:theme>
</file>

<file path=ppt/theme/theme3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4.xml><?xml version="1.0" encoding="utf-8"?>
<a:theme xmlns:a="http://schemas.openxmlformats.org/drawingml/2006/main" name="Suomi.fi-template_kevyt">
  <a:themeElements>
    <a:clrScheme name="Suomi-Fi-2017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34B6E4"/>
      </a:hlink>
      <a:folHlink>
        <a:srgbClr val="9BD9F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omi-Fi-2017" id="{F2E8BBCD-9A7A-D042-BCFF-AAED2CFD2451}" vid="{8CC15BD9-3653-C34D-AD50-7DF4D755AD58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67203-0876-4AC8-A97F-9A19D538E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102CEF-5661-4172-A4D8-115AE9E726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C22663-9262-44AA-A789-EBE94F1DC1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</Template>
  <TotalTime>763</TotalTime>
  <Words>408</Words>
  <Application>Microsoft Office PowerPoint</Application>
  <PresentationFormat>Laajakuva</PresentationFormat>
  <Paragraphs>66</Paragraphs>
  <Slides>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Courier New</vt:lpstr>
      <vt:lpstr>Microsoft Sans Serif</vt:lpstr>
      <vt:lpstr>Wingdings</vt:lpstr>
      <vt:lpstr>DVV FI</vt:lpstr>
      <vt:lpstr>punainen</vt:lpstr>
      <vt:lpstr>vihreä</vt:lpstr>
      <vt:lpstr>Suomi.fi-template_kevyt</vt:lpstr>
      <vt:lpstr>Saamenkielinen palveluhakemisto Suomi.fihin</vt:lpstr>
      <vt:lpstr>Mikä Suomi.fi?</vt:lpstr>
      <vt:lpstr>Mikä Palvelutietovaranto on?</vt:lpstr>
      <vt:lpstr>Palvelutietovaranto kokoaa palveluja koskevat tiedot </vt:lpstr>
      <vt:lpstr>Saamenkielinen palveluhakemisto Suomi.fihin</vt:lpstr>
      <vt:lpstr>Saamenkielinen palveluhakemisto Suomi.fihin</vt:lpstr>
      <vt:lpstr>Palveluhakemiston demo</vt:lpstr>
    </vt:vector>
  </TitlesOfParts>
  <Company>Digi- ja väestötietovirasto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Ajankohtaisia kuulumisia DVV:stä yritysasiakkaiden ja -asioinnin kehittämisen näkökulmasta Suomi.fi-palvelujen osalta</dc:title>
  <dc:creator>Manninen Jari (DVV)</dc:creator>
  <cp:lastModifiedBy>Tuokkola Terhi (DVV)</cp:lastModifiedBy>
  <cp:revision>69</cp:revision>
  <dcterms:created xsi:type="dcterms:W3CDTF">2021-09-13T12:48:17Z</dcterms:created>
  <dcterms:modified xsi:type="dcterms:W3CDTF">2025-10-28T10:18:17Z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